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4"/>
  </p:notesMasterIdLst>
  <p:sldIdLst>
    <p:sldId id="256" r:id="rId7"/>
    <p:sldId id="266" r:id="rId8"/>
    <p:sldId id="279" r:id="rId9"/>
    <p:sldId id="261" r:id="rId10"/>
    <p:sldId id="259" r:id="rId11"/>
    <p:sldId id="278" r:id="rId12"/>
    <p:sldId id="263" r:id="rId13"/>
  </p:sldIdLst>
  <p:sldSz cx="12192000" cy="6858000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BAE0"/>
    <a:srgbClr val="0DB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FFB8BA-14A4-40AE-A8A5-3938B10A0684}" v="76" dt="2024-11-14T13:34:13.4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792" autoAdjust="0"/>
  </p:normalViewPr>
  <p:slideViewPr>
    <p:cSldViewPr snapToGrid="0">
      <p:cViewPr varScale="1">
        <p:scale>
          <a:sx n="63" d="100"/>
          <a:sy n="63" d="100"/>
        </p:scale>
        <p:origin x="780" y="-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rley Braun" userId="ac926316-1b20-4162-abfd-d8ec80e18509" providerId="ADAL" clId="{44FFB8BA-14A4-40AE-A8A5-3938B10A0684}"/>
    <pc:docChg chg="undo custSel addSld delSld modSld sldOrd">
      <pc:chgData name="Shirley Braun" userId="ac926316-1b20-4162-abfd-d8ec80e18509" providerId="ADAL" clId="{44FFB8BA-14A4-40AE-A8A5-3938B10A0684}" dt="2024-11-14T13:40:41.323" v="1090" actId="20577"/>
      <pc:docMkLst>
        <pc:docMk/>
      </pc:docMkLst>
      <pc:sldChg chg="addSp modSp mod">
        <pc:chgData name="Shirley Braun" userId="ac926316-1b20-4162-abfd-d8ec80e18509" providerId="ADAL" clId="{44FFB8BA-14A4-40AE-A8A5-3938B10A0684}" dt="2024-11-14T13:02:37.960" v="293" actId="2085"/>
        <pc:sldMkLst>
          <pc:docMk/>
          <pc:sldMk cId="2352264782" sldId="256"/>
        </pc:sldMkLst>
        <pc:spChg chg="mod">
          <ac:chgData name="Shirley Braun" userId="ac926316-1b20-4162-abfd-d8ec80e18509" providerId="ADAL" clId="{44FFB8BA-14A4-40AE-A8A5-3938B10A0684}" dt="2024-11-14T12:51:32.859" v="48"/>
          <ac:spMkLst>
            <pc:docMk/>
            <pc:sldMk cId="2352264782" sldId="256"/>
            <ac:spMk id="2" creationId="{DCDA5DD4-50F7-45E7-AA67-B489C3353CCB}"/>
          </ac:spMkLst>
        </pc:spChg>
        <pc:spChg chg="add mod">
          <ac:chgData name="Shirley Braun" userId="ac926316-1b20-4162-abfd-d8ec80e18509" providerId="ADAL" clId="{44FFB8BA-14A4-40AE-A8A5-3938B10A0684}" dt="2024-11-14T13:02:37.960" v="293" actId="2085"/>
          <ac:spMkLst>
            <pc:docMk/>
            <pc:sldMk cId="2352264782" sldId="256"/>
            <ac:spMk id="3" creationId="{A2813FCE-11BE-E1C7-DC31-1ED8FE217821}"/>
          </ac:spMkLst>
        </pc:spChg>
        <pc:spChg chg="add mod">
          <ac:chgData name="Shirley Braun" userId="ac926316-1b20-4162-abfd-d8ec80e18509" providerId="ADAL" clId="{44FFB8BA-14A4-40AE-A8A5-3938B10A0684}" dt="2024-11-14T12:52:11.216" v="76" actId="1076"/>
          <ac:spMkLst>
            <pc:docMk/>
            <pc:sldMk cId="2352264782" sldId="256"/>
            <ac:spMk id="5" creationId="{212F80C7-9970-861B-1D01-541C21643DAD}"/>
          </ac:spMkLst>
        </pc:spChg>
        <pc:picChg chg="mod">
          <ac:chgData name="Shirley Braun" userId="ac926316-1b20-4162-abfd-d8ec80e18509" providerId="ADAL" clId="{44FFB8BA-14A4-40AE-A8A5-3938B10A0684}" dt="2024-11-14T12:49:59.410" v="40" actId="1076"/>
          <ac:picMkLst>
            <pc:docMk/>
            <pc:sldMk cId="2352264782" sldId="256"/>
            <ac:picMk id="4" creationId="{E5D37697-A006-4D5A-9CEA-324FA544F726}"/>
          </ac:picMkLst>
        </pc:picChg>
      </pc:sldChg>
      <pc:sldChg chg="delSp modSp mod">
        <pc:chgData name="Shirley Braun" userId="ac926316-1b20-4162-abfd-d8ec80e18509" providerId="ADAL" clId="{44FFB8BA-14A4-40AE-A8A5-3938B10A0684}" dt="2024-11-14T13:40:41.323" v="1090" actId="20577"/>
        <pc:sldMkLst>
          <pc:docMk/>
          <pc:sldMk cId="4039485993" sldId="259"/>
        </pc:sldMkLst>
        <pc:spChg chg="mod">
          <ac:chgData name="Shirley Braun" userId="ac926316-1b20-4162-abfd-d8ec80e18509" providerId="ADAL" clId="{44FFB8BA-14A4-40AE-A8A5-3938B10A0684}" dt="2024-11-14T13:40:41.323" v="1090" actId="20577"/>
          <ac:spMkLst>
            <pc:docMk/>
            <pc:sldMk cId="4039485993" sldId="259"/>
            <ac:spMk id="2" creationId="{9795926B-568C-4E31-B2C3-C7C5658C39F4}"/>
          </ac:spMkLst>
        </pc:spChg>
        <pc:spChg chg="mod">
          <ac:chgData name="Shirley Braun" userId="ac926316-1b20-4162-abfd-d8ec80e18509" providerId="ADAL" clId="{44FFB8BA-14A4-40AE-A8A5-3938B10A0684}" dt="2024-11-14T13:39:41.861" v="1038" actId="20577"/>
          <ac:spMkLst>
            <pc:docMk/>
            <pc:sldMk cId="4039485993" sldId="259"/>
            <ac:spMk id="3" creationId="{CE773470-FE3B-FA0D-B113-BA530776F030}"/>
          </ac:spMkLst>
        </pc:spChg>
        <pc:graphicFrameChg chg="del">
          <ac:chgData name="Shirley Braun" userId="ac926316-1b20-4162-abfd-d8ec80e18509" providerId="ADAL" clId="{44FFB8BA-14A4-40AE-A8A5-3938B10A0684}" dt="2024-11-14T13:02:15.050" v="292" actId="478"/>
          <ac:graphicFrameMkLst>
            <pc:docMk/>
            <pc:sldMk cId="4039485993" sldId="259"/>
            <ac:graphicFrameMk id="5" creationId="{E459993F-2B45-834A-2114-886C7830A020}"/>
          </ac:graphicFrameMkLst>
        </pc:graphicFrameChg>
      </pc:sldChg>
      <pc:sldChg chg="del">
        <pc:chgData name="Shirley Braun" userId="ac926316-1b20-4162-abfd-d8ec80e18509" providerId="ADAL" clId="{44FFB8BA-14A4-40AE-A8A5-3938B10A0684}" dt="2024-11-14T13:24:39.262" v="611" actId="2696"/>
        <pc:sldMkLst>
          <pc:docMk/>
          <pc:sldMk cId="1044452377" sldId="260"/>
        </pc:sldMkLst>
      </pc:sldChg>
      <pc:sldChg chg="modSp mod ord">
        <pc:chgData name="Shirley Braun" userId="ac926316-1b20-4162-abfd-d8ec80e18509" providerId="ADAL" clId="{44FFB8BA-14A4-40AE-A8A5-3938B10A0684}" dt="2024-11-14T13:40:12.886" v="1042"/>
        <pc:sldMkLst>
          <pc:docMk/>
          <pc:sldMk cId="960366280" sldId="261"/>
        </pc:sldMkLst>
        <pc:spChg chg="mod">
          <ac:chgData name="Shirley Braun" userId="ac926316-1b20-4162-abfd-d8ec80e18509" providerId="ADAL" clId="{44FFB8BA-14A4-40AE-A8A5-3938B10A0684}" dt="2024-11-14T13:11:30.071" v="393" actId="2711"/>
          <ac:spMkLst>
            <pc:docMk/>
            <pc:sldMk cId="960366280" sldId="261"/>
            <ac:spMk id="2" creationId="{9795926B-568C-4E31-B2C3-C7C5658C39F4}"/>
          </ac:spMkLst>
        </pc:spChg>
      </pc:sldChg>
      <pc:sldChg chg="del">
        <pc:chgData name="Shirley Braun" userId="ac926316-1b20-4162-abfd-d8ec80e18509" providerId="ADAL" clId="{44FFB8BA-14A4-40AE-A8A5-3938B10A0684}" dt="2024-11-14T13:23:57.800" v="610" actId="2696"/>
        <pc:sldMkLst>
          <pc:docMk/>
          <pc:sldMk cId="396668056" sldId="262"/>
        </pc:sldMkLst>
      </pc:sldChg>
      <pc:sldChg chg="delSp modSp mod">
        <pc:chgData name="Shirley Braun" userId="ac926316-1b20-4162-abfd-d8ec80e18509" providerId="ADAL" clId="{44FFB8BA-14A4-40AE-A8A5-3938B10A0684}" dt="2024-11-14T13:25:24.197" v="627" actId="20577"/>
        <pc:sldMkLst>
          <pc:docMk/>
          <pc:sldMk cId="1601950855" sldId="263"/>
        </pc:sldMkLst>
        <pc:spChg chg="mod">
          <ac:chgData name="Shirley Braun" userId="ac926316-1b20-4162-abfd-d8ec80e18509" providerId="ADAL" clId="{44FFB8BA-14A4-40AE-A8A5-3938B10A0684}" dt="2024-11-14T13:18:56.643" v="566" actId="2711"/>
          <ac:spMkLst>
            <pc:docMk/>
            <pc:sldMk cId="1601950855" sldId="263"/>
            <ac:spMk id="2" creationId="{4C9ECC19-0939-4412-B367-3DE6C76E42A0}"/>
          </ac:spMkLst>
        </pc:spChg>
        <pc:spChg chg="mod">
          <ac:chgData name="Shirley Braun" userId="ac926316-1b20-4162-abfd-d8ec80e18509" providerId="ADAL" clId="{44FFB8BA-14A4-40AE-A8A5-3938B10A0684}" dt="2024-11-14T13:25:24.197" v="627" actId="20577"/>
          <ac:spMkLst>
            <pc:docMk/>
            <pc:sldMk cId="1601950855" sldId="263"/>
            <ac:spMk id="3" creationId="{38E3388A-AE31-4797-941E-ACAA5D6CF3A3}"/>
          </ac:spMkLst>
        </pc:spChg>
        <pc:spChg chg="del">
          <ac:chgData name="Shirley Braun" userId="ac926316-1b20-4162-abfd-d8ec80e18509" providerId="ADAL" clId="{44FFB8BA-14A4-40AE-A8A5-3938B10A0684}" dt="2024-11-14T13:18:49.650" v="565" actId="478"/>
          <ac:spMkLst>
            <pc:docMk/>
            <pc:sldMk cId="1601950855" sldId="263"/>
            <ac:spMk id="9" creationId="{5ACEA358-C7C1-4B75-A3F9-34689FB90F3B}"/>
          </ac:spMkLst>
        </pc:spChg>
        <pc:spChg chg="del">
          <ac:chgData name="Shirley Braun" userId="ac926316-1b20-4162-abfd-d8ec80e18509" providerId="ADAL" clId="{44FFB8BA-14A4-40AE-A8A5-3938B10A0684}" dt="2024-11-14T13:18:41.490" v="564" actId="478"/>
          <ac:spMkLst>
            <pc:docMk/>
            <pc:sldMk cId="1601950855" sldId="263"/>
            <ac:spMk id="14" creationId="{F05A2B67-5DFE-4A00-8DC7-AE8F285D5AC9}"/>
          </ac:spMkLst>
        </pc:spChg>
        <pc:spChg chg="del">
          <ac:chgData name="Shirley Braun" userId="ac926316-1b20-4162-abfd-d8ec80e18509" providerId="ADAL" clId="{44FFB8BA-14A4-40AE-A8A5-3938B10A0684}" dt="2024-11-14T13:18:41.490" v="564" actId="478"/>
          <ac:spMkLst>
            <pc:docMk/>
            <pc:sldMk cId="1601950855" sldId="263"/>
            <ac:spMk id="18" creationId="{E3BE4F33-C0E4-4788-BBC9-0C125EA3AF94}"/>
          </ac:spMkLst>
        </pc:spChg>
        <pc:picChg chg="del">
          <ac:chgData name="Shirley Braun" userId="ac926316-1b20-4162-abfd-d8ec80e18509" providerId="ADAL" clId="{44FFB8BA-14A4-40AE-A8A5-3938B10A0684}" dt="2024-11-14T13:18:41.490" v="564" actId="478"/>
          <ac:picMkLst>
            <pc:docMk/>
            <pc:sldMk cId="1601950855" sldId="263"/>
            <ac:picMk id="5" creationId="{47DF9287-14E6-E2DB-C49B-D0AA3529FA86}"/>
          </ac:picMkLst>
        </pc:picChg>
        <pc:picChg chg="del">
          <ac:chgData name="Shirley Braun" userId="ac926316-1b20-4162-abfd-d8ec80e18509" providerId="ADAL" clId="{44FFB8BA-14A4-40AE-A8A5-3938B10A0684}" dt="2024-11-14T13:18:41.490" v="564" actId="478"/>
          <ac:picMkLst>
            <pc:docMk/>
            <pc:sldMk cId="1601950855" sldId="263"/>
            <ac:picMk id="17" creationId="{6536F1DB-01DB-47A8-85D9-B68376A2A36D}"/>
          </ac:picMkLst>
        </pc:picChg>
      </pc:sldChg>
      <pc:sldChg chg="addSp delSp modSp mod">
        <pc:chgData name="Shirley Braun" userId="ac926316-1b20-4162-abfd-d8ec80e18509" providerId="ADAL" clId="{44FFB8BA-14A4-40AE-A8A5-3938B10A0684}" dt="2024-11-14T13:13:52.402" v="403" actId="20577"/>
        <pc:sldMkLst>
          <pc:docMk/>
          <pc:sldMk cId="2488227914" sldId="266"/>
        </pc:sldMkLst>
        <pc:spChg chg="mod">
          <ac:chgData name="Shirley Braun" userId="ac926316-1b20-4162-abfd-d8ec80e18509" providerId="ADAL" clId="{44FFB8BA-14A4-40AE-A8A5-3938B10A0684}" dt="2024-11-14T13:02:50.226" v="294" actId="2711"/>
          <ac:spMkLst>
            <pc:docMk/>
            <pc:sldMk cId="2488227914" sldId="266"/>
            <ac:spMk id="2" creationId="{9795926B-568C-4E31-B2C3-C7C5658C39F4}"/>
          </ac:spMkLst>
        </pc:spChg>
        <pc:spChg chg="mod">
          <ac:chgData name="Shirley Braun" userId="ac926316-1b20-4162-abfd-d8ec80e18509" providerId="ADAL" clId="{44FFB8BA-14A4-40AE-A8A5-3938B10A0684}" dt="2024-11-14T13:13:52.402" v="403" actId="20577"/>
          <ac:spMkLst>
            <pc:docMk/>
            <pc:sldMk cId="2488227914" sldId="266"/>
            <ac:spMk id="3" creationId="{B8D2D5F1-FE48-4189-87B4-9E8102189F12}"/>
          </ac:spMkLst>
        </pc:spChg>
        <pc:picChg chg="add mod">
          <ac:chgData name="Shirley Braun" userId="ac926316-1b20-4162-abfd-d8ec80e18509" providerId="ADAL" clId="{44FFB8BA-14A4-40AE-A8A5-3938B10A0684}" dt="2024-11-14T13:13:06.948" v="395" actId="1076"/>
          <ac:picMkLst>
            <pc:docMk/>
            <pc:sldMk cId="2488227914" sldId="266"/>
            <ac:picMk id="5" creationId="{3935E64D-8BD2-F909-065F-680F0699B947}"/>
          </ac:picMkLst>
        </pc:picChg>
        <pc:picChg chg="del">
          <ac:chgData name="Shirley Braun" userId="ac926316-1b20-4162-abfd-d8ec80e18509" providerId="ADAL" clId="{44FFB8BA-14A4-40AE-A8A5-3938B10A0684}" dt="2024-11-14T13:07:15.013" v="296" actId="478"/>
          <ac:picMkLst>
            <pc:docMk/>
            <pc:sldMk cId="2488227914" sldId="266"/>
            <ac:picMk id="1026" creationId="{F7F72DF4-1870-9827-162D-8309CBA37792}"/>
          </ac:picMkLst>
        </pc:picChg>
        <pc:picChg chg="add mod">
          <ac:chgData name="Shirley Braun" userId="ac926316-1b20-4162-abfd-d8ec80e18509" providerId="ADAL" clId="{44FFB8BA-14A4-40AE-A8A5-3938B10A0684}" dt="2024-11-14T13:13:06.948" v="395" actId="1076"/>
          <ac:picMkLst>
            <pc:docMk/>
            <pc:sldMk cId="2488227914" sldId="266"/>
            <ac:picMk id="1028" creationId="{4B00F2C7-2C90-F92E-5614-2D6362B0650D}"/>
          </ac:picMkLst>
        </pc:picChg>
        <pc:picChg chg="add mod">
          <ac:chgData name="Shirley Braun" userId="ac926316-1b20-4162-abfd-d8ec80e18509" providerId="ADAL" clId="{44FFB8BA-14A4-40AE-A8A5-3938B10A0684}" dt="2024-11-14T13:13:06.948" v="395" actId="1076"/>
          <ac:picMkLst>
            <pc:docMk/>
            <pc:sldMk cId="2488227914" sldId="266"/>
            <ac:picMk id="1030" creationId="{95AD6FEC-3279-437C-181B-961EB6089450}"/>
          </ac:picMkLst>
        </pc:picChg>
        <pc:picChg chg="add mod">
          <ac:chgData name="Shirley Braun" userId="ac926316-1b20-4162-abfd-d8ec80e18509" providerId="ADAL" clId="{44FFB8BA-14A4-40AE-A8A5-3938B10A0684}" dt="2024-11-14T13:13:06.948" v="395" actId="1076"/>
          <ac:picMkLst>
            <pc:docMk/>
            <pc:sldMk cId="2488227914" sldId="266"/>
            <ac:picMk id="1032" creationId="{A7BA7AFB-F7FC-1ABF-D624-70330C7DA094}"/>
          </ac:picMkLst>
        </pc:picChg>
        <pc:picChg chg="add mod">
          <ac:chgData name="Shirley Braun" userId="ac926316-1b20-4162-abfd-d8ec80e18509" providerId="ADAL" clId="{44FFB8BA-14A4-40AE-A8A5-3938B10A0684}" dt="2024-11-14T13:13:06.948" v="395" actId="1076"/>
          <ac:picMkLst>
            <pc:docMk/>
            <pc:sldMk cId="2488227914" sldId="266"/>
            <ac:picMk id="1034" creationId="{CB8A72BD-C61D-3F8E-03F9-BDC98375D4F9}"/>
          </ac:picMkLst>
        </pc:picChg>
        <pc:picChg chg="add mod">
          <ac:chgData name="Shirley Braun" userId="ac926316-1b20-4162-abfd-d8ec80e18509" providerId="ADAL" clId="{44FFB8BA-14A4-40AE-A8A5-3938B10A0684}" dt="2024-11-14T13:13:06.948" v="395" actId="1076"/>
          <ac:picMkLst>
            <pc:docMk/>
            <pc:sldMk cId="2488227914" sldId="266"/>
            <ac:picMk id="1036" creationId="{C49E1177-2767-94CC-836C-AFE3964DE3A0}"/>
          </ac:picMkLst>
        </pc:picChg>
      </pc:sldChg>
      <pc:sldChg chg="del">
        <pc:chgData name="Shirley Braun" userId="ac926316-1b20-4162-abfd-d8ec80e18509" providerId="ADAL" clId="{44FFB8BA-14A4-40AE-A8A5-3938B10A0684}" dt="2024-11-14T13:18:28.732" v="563" actId="2696"/>
        <pc:sldMkLst>
          <pc:docMk/>
          <pc:sldMk cId="272531164" sldId="268"/>
        </pc:sldMkLst>
      </pc:sldChg>
      <pc:sldChg chg="del">
        <pc:chgData name="Shirley Braun" userId="ac926316-1b20-4162-abfd-d8ec80e18509" providerId="ADAL" clId="{44FFB8BA-14A4-40AE-A8A5-3938B10A0684}" dt="2024-11-14T13:25:02.930" v="613" actId="2696"/>
        <pc:sldMkLst>
          <pc:docMk/>
          <pc:sldMk cId="1181570499" sldId="269"/>
        </pc:sldMkLst>
      </pc:sldChg>
      <pc:sldChg chg="del">
        <pc:chgData name="Shirley Braun" userId="ac926316-1b20-4162-abfd-d8ec80e18509" providerId="ADAL" clId="{44FFB8BA-14A4-40AE-A8A5-3938B10A0684}" dt="2024-11-14T13:24:39.262" v="611" actId="2696"/>
        <pc:sldMkLst>
          <pc:docMk/>
          <pc:sldMk cId="715632922" sldId="271"/>
        </pc:sldMkLst>
      </pc:sldChg>
      <pc:sldChg chg="del">
        <pc:chgData name="Shirley Braun" userId="ac926316-1b20-4162-abfd-d8ec80e18509" providerId="ADAL" clId="{44FFB8BA-14A4-40AE-A8A5-3938B10A0684}" dt="2024-11-14T13:24:39.262" v="611" actId="2696"/>
        <pc:sldMkLst>
          <pc:docMk/>
          <pc:sldMk cId="2997351545" sldId="272"/>
        </pc:sldMkLst>
      </pc:sldChg>
      <pc:sldChg chg="del">
        <pc:chgData name="Shirley Braun" userId="ac926316-1b20-4162-abfd-d8ec80e18509" providerId="ADAL" clId="{44FFB8BA-14A4-40AE-A8A5-3938B10A0684}" dt="2024-11-14T13:18:28.732" v="563" actId="2696"/>
        <pc:sldMkLst>
          <pc:docMk/>
          <pc:sldMk cId="3609668715" sldId="273"/>
        </pc:sldMkLst>
      </pc:sldChg>
      <pc:sldChg chg="del">
        <pc:chgData name="Shirley Braun" userId="ac926316-1b20-4162-abfd-d8ec80e18509" providerId="ADAL" clId="{44FFB8BA-14A4-40AE-A8A5-3938B10A0684}" dt="2024-11-14T13:24:48.847" v="612" actId="2696"/>
        <pc:sldMkLst>
          <pc:docMk/>
          <pc:sldMk cId="438355363" sldId="275"/>
        </pc:sldMkLst>
      </pc:sldChg>
      <pc:sldChg chg="del">
        <pc:chgData name="Shirley Braun" userId="ac926316-1b20-4162-abfd-d8ec80e18509" providerId="ADAL" clId="{44FFB8BA-14A4-40AE-A8A5-3938B10A0684}" dt="2024-11-14T13:18:28.732" v="563" actId="2696"/>
        <pc:sldMkLst>
          <pc:docMk/>
          <pc:sldMk cId="2077600004" sldId="276"/>
        </pc:sldMkLst>
      </pc:sldChg>
      <pc:sldChg chg="del">
        <pc:chgData name="Shirley Braun" userId="ac926316-1b20-4162-abfd-d8ec80e18509" providerId="ADAL" clId="{44FFB8BA-14A4-40AE-A8A5-3938B10A0684}" dt="2024-11-14T13:18:28.732" v="563" actId="2696"/>
        <pc:sldMkLst>
          <pc:docMk/>
          <pc:sldMk cId="3120642809" sldId="277"/>
        </pc:sldMkLst>
      </pc:sldChg>
      <pc:sldChg chg="modSp add mod">
        <pc:chgData name="Shirley Braun" userId="ac926316-1b20-4162-abfd-d8ec80e18509" providerId="ADAL" clId="{44FFB8BA-14A4-40AE-A8A5-3938B10A0684}" dt="2024-11-14T13:17:24.798" v="552" actId="20577"/>
        <pc:sldMkLst>
          <pc:docMk/>
          <pc:sldMk cId="1605757512" sldId="278"/>
        </pc:sldMkLst>
        <pc:spChg chg="mod">
          <ac:chgData name="Shirley Braun" userId="ac926316-1b20-4162-abfd-d8ec80e18509" providerId="ADAL" clId="{44FFB8BA-14A4-40AE-A8A5-3938B10A0684}" dt="2024-11-14T13:15:49.550" v="548" actId="20577"/>
          <ac:spMkLst>
            <pc:docMk/>
            <pc:sldMk cId="1605757512" sldId="278"/>
            <ac:spMk id="2" creationId="{9795926B-568C-4E31-B2C3-C7C5658C39F4}"/>
          </ac:spMkLst>
        </pc:spChg>
        <pc:spChg chg="mod">
          <ac:chgData name="Shirley Braun" userId="ac926316-1b20-4162-abfd-d8ec80e18509" providerId="ADAL" clId="{44FFB8BA-14A4-40AE-A8A5-3938B10A0684}" dt="2024-11-14T13:17:24.798" v="552" actId="20577"/>
          <ac:spMkLst>
            <pc:docMk/>
            <pc:sldMk cId="1605757512" sldId="278"/>
            <ac:spMk id="3" creationId="{CE773470-FE3B-FA0D-B113-BA530776F030}"/>
          </ac:spMkLst>
        </pc:spChg>
      </pc:sldChg>
      <pc:sldChg chg="addSp modSp add mod ord">
        <pc:chgData name="Shirley Braun" userId="ac926316-1b20-4162-abfd-d8ec80e18509" providerId="ADAL" clId="{44FFB8BA-14A4-40AE-A8A5-3938B10A0684}" dt="2024-11-14T13:34:46.631" v="661"/>
        <pc:sldMkLst>
          <pc:docMk/>
          <pc:sldMk cId="904240666" sldId="279"/>
        </pc:sldMkLst>
        <pc:spChg chg="mod">
          <ac:chgData name="Shirley Braun" userId="ac926316-1b20-4162-abfd-d8ec80e18509" providerId="ADAL" clId="{44FFB8BA-14A4-40AE-A8A5-3938B10A0684}" dt="2024-11-14T13:33:37.026" v="636" actId="14100"/>
          <ac:spMkLst>
            <pc:docMk/>
            <pc:sldMk cId="904240666" sldId="279"/>
            <ac:spMk id="3" creationId="{CE773470-FE3B-FA0D-B113-BA530776F030}"/>
          </ac:spMkLst>
        </pc:spChg>
        <pc:graphicFrameChg chg="add mod">
          <ac:chgData name="Shirley Braun" userId="ac926316-1b20-4162-abfd-d8ec80e18509" providerId="ADAL" clId="{44FFB8BA-14A4-40AE-A8A5-3938B10A0684}" dt="2024-11-14T13:34:17.588" v="656" actId="1076"/>
          <ac:graphicFrameMkLst>
            <pc:docMk/>
            <pc:sldMk cId="904240666" sldId="279"/>
            <ac:graphicFrameMk id="5" creationId="{AF0F2789-8D10-EFDF-C923-396175286718}"/>
          </ac:graphicFrameMkLst>
        </pc:graphicFrameChg>
        <pc:graphicFrameChg chg="add mod">
          <ac:chgData name="Shirley Braun" userId="ac926316-1b20-4162-abfd-d8ec80e18509" providerId="ADAL" clId="{44FFB8BA-14A4-40AE-A8A5-3938B10A0684}" dt="2024-11-14T13:34:33.723" v="659" actId="1076"/>
          <ac:graphicFrameMkLst>
            <pc:docMk/>
            <pc:sldMk cId="904240666" sldId="279"/>
            <ac:graphicFrameMk id="7" creationId="{DEB5CA04-3CC7-486E-4887-5AE4B5D71646}"/>
          </ac:graphicFrameMkLst>
        </pc:graphicFrameChg>
        <pc:graphicFrameChg chg="add mod">
          <ac:chgData name="Shirley Braun" userId="ac926316-1b20-4162-abfd-d8ec80e18509" providerId="ADAL" clId="{44FFB8BA-14A4-40AE-A8A5-3938B10A0684}" dt="2024-11-14T13:34:29.283" v="658" actId="1076"/>
          <ac:graphicFrameMkLst>
            <pc:docMk/>
            <pc:sldMk cId="904240666" sldId="279"/>
            <ac:graphicFrameMk id="8" creationId="{2C71E2FF-2F9D-A545-F53C-3413C376119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FB8D04E-FE94-49F5-9D41-F93926214E00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9AEAC10-0941-42B8-A691-7BE41203C0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05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400"/>
              </a:spcAft>
              <a:buNone/>
            </a:pPr>
            <a:r>
              <a:rPr lang="nl-NL" sz="1200" kern="1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Doelstellingen mbo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Onderwijs en bewustwording:</a:t>
            </a:r>
            <a:r>
              <a:rPr lang="nl-NL" sz="12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Standbeelden kunnen dienen als educatieve hulpmiddelen om het publiek bewust te maken van het belang van vakmanschap en de rol ervan in de samenleving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Versterking van imago mbo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nl-NL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Prestige trots op het mbo, versterken van gemeenschapsidentiteit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nl-NL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Sociaal en politiek bewustzijn: stellen van maatschappelijke en politieke issues. Staat voor gelijkwaardigheid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nl-NL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Economisch: Kan leiden tot zakelijke activiteiten en versterken van samenwerking tussen mbo-scholen, gemeenten en bedrijven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EAC10-0941-42B8-A691-7BE41203C07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7037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EAC10-0941-42B8-A691-7BE41203C07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445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06818-D3DF-4ED7-ABB0-A5CBAFDCB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3A62F16-FA9E-44E4-AB4C-C4351B7F4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F37585-F982-48C6-A607-09AE2C37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472-2B14-4A38-97EE-E1AD29B3B82F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4B5799-3AAC-459D-99C9-EC8D2928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E99E44-482C-480A-BB3A-BB76BDD43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9E68-F0BB-4CA4-B138-12F9E61CEB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3203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BFA342-CB8F-4376-8DB9-EB54C5B82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CF0C632-5D88-495A-A1A7-BE5D7D356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32F02C-620D-4091-A77B-290ABF489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472-2B14-4A38-97EE-E1AD29B3B82F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FA1597-0C51-453A-A523-DF75FF13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673BFF-3D9C-4A2D-B630-A8A3A2C2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9E68-F0BB-4CA4-B138-12F9E61CEB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32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DD78C5A-9FCE-4AC7-B743-47D9D28497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5454F17-FBE2-4477-96DD-8B2CDBB9F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4F6A41-B93F-4E8F-BDF4-B3E80CC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472-2B14-4A38-97EE-E1AD29B3B82F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1F8C01-196B-4F85-8F67-62A1DCD08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41C0D5-4E17-4C21-AEC9-B98205CF2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9E68-F0BB-4CA4-B138-12F9E61CEB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858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C4634B-4235-467C-8A2E-E749F97CB13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DBDDD"/>
          </a:solidFill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38738B-6740-422F-82A9-4F7D6674B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785" y="1847850"/>
            <a:ext cx="10515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C303E-B5B7-48D0-8F32-80060CCB7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472-2B14-4A38-97EE-E1AD29B3B82F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932D31-18E3-49D6-8000-F5BCD6B58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6AC742-234F-4BFA-8DE0-94ADF4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9E68-F0BB-4CA4-B138-12F9E61CEB26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Tijdelijke aanduiding voor inhoud 13">
            <a:extLst>
              <a:ext uri="{FF2B5EF4-FFF2-40B4-BE49-F238E27FC236}">
                <a16:creationId xmlns:a16="http://schemas.microsoft.com/office/drawing/2014/main" id="{7B4B63A6-D03E-4466-9A2C-6035232FF8A1}"/>
              </a:ext>
            </a:extLst>
          </p:cNvPr>
          <p:cNvPicPr/>
          <p:nvPr userDrawn="1"/>
        </p:nvPicPr>
        <p:blipFill rotWithShape="1">
          <a:blip r:embed="rId2"/>
          <a:srcRect l="76595" t="38598" r="15175" b="43233"/>
          <a:stretch/>
        </p:blipFill>
        <p:spPr>
          <a:xfrm>
            <a:off x="10143160" y="365443"/>
            <a:ext cx="1067435" cy="132524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C860FA7-78F1-40FC-ADEB-AD265EF0657A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-926465" y="3222083"/>
            <a:ext cx="4736465" cy="485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4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73986-918A-44B7-9320-98C7923D4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393E61-0440-4705-91EC-9CFD5CEF0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2665EF-2306-4F38-AD77-FDE3C0FA9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472-2B14-4A38-97EE-E1AD29B3B82F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53A13C-CCF1-4108-900E-B42921ED7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1986A7-17F8-4B86-8F8D-7F172389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9E68-F0BB-4CA4-B138-12F9E61CEB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862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46422-43FF-467F-B279-50B0E1723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A95ADA-5FFA-41DE-AEA0-49CDA5EA1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6648884-587E-4F84-B6ED-5DADC2A00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A0A01C1-6517-4E5B-83FC-2BF7CD24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472-2B14-4A38-97EE-E1AD29B3B82F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26107BC-580E-4B09-AC32-B4111B1F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420C13-6EB9-4898-8343-06FC1220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9E68-F0BB-4CA4-B138-12F9E61CEB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829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7FCE13-D07A-4D86-ACAA-D2FE644D5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A1088A-3C0D-4745-A5F2-DC07D7B4B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92AEDD-5554-4B4F-AECC-31E569926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738FC03-19D1-4B47-9E4E-57B769EF0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A560B09-818A-4893-BDE0-AF437C645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5AC20DF-1CAE-48EE-888D-3356834B6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472-2B14-4A38-97EE-E1AD29B3B82F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221BCC4-1867-4397-AB14-A3683D5EF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25C103-8599-46CF-BEB6-F6A8458C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9E68-F0BB-4CA4-B138-12F9E61CEB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22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A49B9-D4B6-4EBA-83BF-8C9744FF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6F08A53-C701-4E6F-A21E-7AB517423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472-2B14-4A38-97EE-E1AD29B3B82F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DFAD5D-998B-4C66-A7FE-D26E2244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C3C9331-5D39-4DEE-ADCB-CF160B2A5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9E68-F0BB-4CA4-B138-12F9E61CEB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23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B278001-A6B6-40D1-AD58-F9E163599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472-2B14-4A38-97EE-E1AD29B3B82F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0EB02F6-73A8-49CD-AF5D-0DB53088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D68FAEA-AF74-4D10-BB08-B5A97ED6D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9E68-F0BB-4CA4-B138-12F9E61CEB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456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E3FB22-DB14-4C45-9EF9-0C1F3183F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C762AE-C7BB-42F6-8A74-F59432FF6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8059D3-C664-47DB-AC97-0C02CD10D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60CCC93-BFC1-49CE-BDFA-84013EDB3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472-2B14-4A38-97EE-E1AD29B3B82F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B887B31-1843-427A-B0EC-3309E74D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3E5851C-ACE2-4131-B1FD-E4DAF44B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9E68-F0BB-4CA4-B138-12F9E61CEB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754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10CB62-3E23-46B4-BED1-F6B44EFE0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E75BB31-35BE-4691-B09A-8618AB26FB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B3088D-F71F-4882-AB38-15282C960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81F84FD-AC8F-460A-ACB6-38AF375AF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472-2B14-4A38-97EE-E1AD29B3B82F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8C5774-3F5C-43B7-BFD7-6FD2198CD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95ED23-FC8E-4D31-A1FB-7FA42FC28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9E68-F0BB-4CA4-B138-12F9E61CEB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112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4CA058C-95B6-45B1-B6A3-DBAC1B77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62EFF7-1C43-43FA-9DD8-3405708B9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C642A9-C8B8-4809-AFAD-7E5E3EF18F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C472-2B14-4A38-97EE-E1AD29B3B82F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482117-4AE1-40B2-BEEB-FCD7A0BCB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D096A5-8300-4A57-BFE9-B1DE00482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09E68-F0BB-4CA4-B138-12F9E61CEB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349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png"/><Relationship Id="rId7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itismbo.n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5D37697-A006-4D5A-9CEA-324FA544F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84" t="21526" r="36641" b="17640"/>
          <a:stretch/>
        </p:blipFill>
        <p:spPr>
          <a:xfrm>
            <a:off x="-1" y="10395"/>
            <a:ext cx="12192001" cy="68476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DA5DD4-50F7-45E7-AA67-B489C3353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357" y="296739"/>
            <a:ext cx="10617693" cy="2387600"/>
          </a:xfrm>
        </p:spPr>
        <p:txBody>
          <a:bodyPr/>
          <a:lstStyle/>
          <a:p>
            <a:r>
              <a:rPr lang="nl-NL" b="1">
                <a:latin typeface="GT Walsheim Bold" panose="02000503040000020003" pitchFamily="2" charset="0"/>
              </a:rPr>
              <a:t>Het mbo heeft het </a:t>
            </a:r>
            <a:br>
              <a:rPr lang="nl-NL" b="1">
                <a:latin typeface="GT Walsheim Bold" panose="02000503040000020003" pitchFamily="2" charset="0"/>
              </a:rPr>
            </a:br>
            <a:r>
              <a:rPr lang="nl-NL" b="1">
                <a:latin typeface="GT Walsheim Bold" panose="02000503040000020003" pitchFamily="2" charset="0"/>
              </a:rPr>
              <a:t>in de hand</a:t>
            </a:r>
            <a:endParaRPr lang="nl-NL" dirty="0">
              <a:latin typeface="GT Walsheim Bold" panose="02000503040000020003" pitchFamily="2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2813FCE-11BE-E1C7-DC31-1ED8FE217821}"/>
              </a:ext>
            </a:extLst>
          </p:cNvPr>
          <p:cNvSpPr/>
          <p:nvPr/>
        </p:nvSpPr>
        <p:spPr>
          <a:xfrm>
            <a:off x="-35561" y="3068320"/>
            <a:ext cx="12263120" cy="3996911"/>
          </a:xfrm>
          <a:prstGeom prst="rect">
            <a:avLst/>
          </a:prstGeom>
          <a:solidFill>
            <a:srgbClr val="24B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12F80C7-9970-861B-1D01-541C21643DAD}"/>
              </a:ext>
            </a:extLst>
          </p:cNvPr>
          <p:cNvSpPr txBox="1">
            <a:spLocks/>
          </p:cNvSpPr>
          <p:nvPr/>
        </p:nvSpPr>
        <p:spPr>
          <a:xfrm>
            <a:off x="538677" y="4399280"/>
            <a:ext cx="10617693" cy="1342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chemeClr val="bg1"/>
                </a:solidFill>
                <a:latin typeface="GT Walsheim Bold" panose="02000503040000020003" pitchFamily="2" charset="0"/>
              </a:rPr>
              <a:t>Ambassadeursteam 2024</a:t>
            </a:r>
            <a:endParaRPr lang="nl-NL" dirty="0">
              <a:solidFill>
                <a:schemeClr val="bg1"/>
              </a:solidFill>
              <a:latin typeface="GT Walsheim Bold" panose="02000503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264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C860FA7-78F1-40FC-ADEB-AD265EF06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5523" y="3213121"/>
            <a:ext cx="4737003" cy="48528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95926B-568C-4E31-B2C3-C7C5658C39F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DBDDD"/>
          </a:solidFill>
        </p:spPr>
        <p:txBody>
          <a:bodyPr>
            <a:normAutofit/>
          </a:bodyPr>
          <a:lstStyle/>
          <a:p>
            <a:r>
              <a:rPr lang="nl-NL" sz="4200" dirty="0">
                <a:latin typeface="GT Walsheim Bold" panose="02000503040000020003" pitchFamily="2" charset="0"/>
              </a:rPr>
              <a:t>Ambassadeursteam 2024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D2D5F1-FE48-4189-87B4-9E810218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3461"/>
            <a:ext cx="10515600" cy="468941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MBO heeft een te lage zichtbaarheid in de maatschappij, dit terwijl het dus wel overal is. Onze maatschappij draait namelijk voor 60% op mbo’ers. Wij willen deze zichtbaarheid vergroten.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 gaan wij veranderen, wij zijn het label dat het MBO deze zichtbaarheid geeft.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Hiermee het MBO in een positiever daglicht zet. </a:t>
            </a:r>
            <a:br>
              <a:rPr lang="nl-NL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Larisha Boer</a:t>
            </a:r>
            <a:br>
              <a:rPr lang="nl-NL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Mara Dingemans</a:t>
            </a:r>
            <a:br>
              <a:rPr lang="nl-NL" sz="18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Sanne Diepenbroek</a:t>
            </a:r>
            <a:br>
              <a:rPr lang="nl-NL" sz="18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Caeley Koster</a:t>
            </a:r>
            <a:br>
              <a:rPr lang="nl-NL" sz="18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Jorn Nieuwenhuis</a:t>
            </a:r>
            <a:br>
              <a:rPr lang="nl-NL" sz="18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Niels Versteeg</a:t>
            </a:r>
            <a:br>
              <a:rPr lang="nl-NL" sz="18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200" b="1" dirty="0"/>
          </a:p>
        </p:txBody>
      </p:sp>
      <p:pic>
        <p:nvPicPr>
          <p:cNvPr id="4" name="Tijdelijke aanduiding voor inhoud 13">
            <a:extLst>
              <a:ext uri="{FF2B5EF4-FFF2-40B4-BE49-F238E27FC236}">
                <a16:creationId xmlns:a16="http://schemas.microsoft.com/office/drawing/2014/main" id="{7B4B63A6-D03E-4466-9A2C-6035232FF8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595" t="38598" r="15175" b="43233"/>
          <a:stretch/>
        </p:blipFill>
        <p:spPr>
          <a:xfrm>
            <a:off x="10286343" y="365125"/>
            <a:ext cx="1067457" cy="1325563"/>
          </a:xfrm>
          <a:prstGeom prst="rect">
            <a:avLst/>
          </a:prstGeom>
        </p:spPr>
      </p:pic>
      <p:pic>
        <p:nvPicPr>
          <p:cNvPr id="5" name="Picture 2" descr="Caeley Koster">
            <a:extLst>
              <a:ext uri="{FF2B5EF4-FFF2-40B4-BE49-F238E27FC236}">
                <a16:creationId xmlns:a16="http://schemas.microsoft.com/office/drawing/2014/main" id="{3935E64D-8BD2-F909-065F-680F0699B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16" y="4048086"/>
            <a:ext cx="1400234" cy="140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orn Nieuwenhuis">
            <a:extLst>
              <a:ext uri="{FF2B5EF4-FFF2-40B4-BE49-F238E27FC236}">
                <a16:creationId xmlns:a16="http://schemas.microsoft.com/office/drawing/2014/main" id="{4B00F2C7-2C90-F92E-5614-2D6362B06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524" y="4658771"/>
            <a:ext cx="1304904" cy="130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ra Dingemans">
            <a:extLst>
              <a:ext uri="{FF2B5EF4-FFF2-40B4-BE49-F238E27FC236}">
                <a16:creationId xmlns:a16="http://schemas.microsoft.com/office/drawing/2014/main" id="{95AD6FEC-3279-437C-181B-961EB6089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620" y="4034473"/>
            <a:ext cx="1304904" cy="130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nne Diepenbroek">
            <a:extLst>
              <a:ext uri="{FF2B5EF4-FFF2-40B4-BE49-F238E27FC236}">
                <a16:creationId xmlns:a16="http://schemas.microsoft.com/office/drawing/2014/main" id="{A7BA7AFB-F7FC-1ABF-D624-70330C7DA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845" y="4034472"/>
            <a:ext cx="1304905" cy="130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iels Versteeg">
            <a:extLst>
              <a:ext uri="{FF2B5EF4-FFF2-40B4-BE49-F238E27FC236}">
                <a16:creationId xmlns:a16="http://schemas.microsoft.com/office/drawing/2014/main" id="{CB8A72BD-C61D-3F8E-03F9-BDC98375D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167" y="4780100"/>
            <a:ext cx="1304904" cy="130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arisha Boer">
            <a:extLst>
              <a:ext uri="{FF2B5EF4-FFF2-40B4-BE49-F238E27FC236}">
                <a16:creationId xmlns:a16="http://schemas.microsoft.com/office/drawing/2014/main" id="{C49E1177-2767-94CC-836C-AFE3964DE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71" y="4698482"/>
            <a:ext cx="1304904" cy="130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22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5926B-568C-4E31-B2C3-C7C5658C39F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DBDDD"/>
          </a:solidFill>
        </p:spPr>
        <p:txBody>
          <a:bodyPr>
            <a:normAutofit/>
          </a:bodyPr>
          <a:lstStyle/>
          <a:p>
            <a:r>
              <a:rPr lang="nl-NL" sz="3200" dirty="0">
                <a:latin typeface="GT Walsheim Bold" panose="02000503040000020003" pitchFamily="2" charset="0"/>
              </a:rPr>
              <a:t>De droom van </a:t>
            </a:r>
            <a:br>
              <a:rPr lang="nl-NL" sz="3200" dirty="0">
                <a:latin typeface="GT Walsheim Bold" panose="02000503040000020003" pitchFamily="2" charset="0"/>
              </a:rPr>
            </a:br>
            <a:r>
              <a:rPr lang="nl-NL" sz="3200" b="1" kern="100" dirty="0">
                <a:effectLst/>
                <a:latin typeface="GT Walsheim Bold" panose="02000503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Larisha, </a:t>
            </a:r>
            <a:r>
              <a:rPr lang="nl-NL" sz="3200" b="1" kern="100" dirty="0">
                <a:latin typeface="GT Walsheim Bold" panose="02000503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Mara, Sanne, Caeley, Jorn en Niels</a:t>
            </a:r>
            <a:endParaRPr lang="nl-NL" sz="3200" dirty="0">
              <a:latin typeface="GT Walsheim Bold" panose="02000503040000020003" pitchFamily="2" charset="0"/>
            </a:endParaRPr>
          </a:p>
        </p:txBody>
      </p:sp>
      <p:pic>
        <p:nvPicPr>
          <p:cNvPr id="4" name="Tijdelijke aanduiding voor inhoud 13">
            <a:extLst>
              <a:ext uri="{FF2B5EF4-FFF2-40B4-BE49-F238E27FC236}">
                <a16:creationId xmlns:a16="http://schemas.microsoft.com/office/drawing/2014/main" id="{7B4B63A6-D03E-4466-9A2C-6035232FF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595" t="38598" r="15175" b="43233"/>
          <a:stretch/>
        </p:blipFill>
        <p:spPr>
          <a:xfrm>
            <a:off x="10286343" y="365125"/>
            <a:ext cx="1067457" cy="132556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C860FA7-78F1-40FC-ADEB-AD265EF06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5523" y="3213121"/>
            <a:ext cx="4737003" cy="4852837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773470-FE3B-FA0D-B113-BA530776F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3462"/>
            <a:ext cx="10515600" cy="187312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Wij bieden een label dat op de etiketten van de producten komt en zichtbaar is bij de diensten waar mbo’ers hun handen voor uitsteken.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Denk aan zichtbaarheid bij producten in de supermarkt, of op de bon van een restaurant.  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F0F2789-8D10-EFDF-C923-3961752867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273585"/>
              </p:ext>
            </p:extLst>
          </p:nvPr>
        </p:nvGraphicFramePr>
        <p:xfrm>
          <a:off x="475761" y="3539632"/>
          <a:ext cx="3662830" cy="362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101515" imgH="5054819" progId="">
                  <p:embed/>
                </p:oleObj>
              </mc:Choice>
              <mc:Fallback>
                <p:oleObj r:id="rId4" imgW="5101515" imgH="5054819" progId="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F0F2789-8D10-EFDF-C923-3961752867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5761" y="3539632"/>
                        <a:ext cx="3662830" cy="362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EB5CA04-3CC7-486E-4887-5AE4B5D716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886776"/>
              </p:ext>
            </p:extLst>
          </p:nvPr>
        </p:nvGraphicFramePr>
        <p:xfrm>
          <a:off x="3956750" y="3409249"/>
          <a:ext cx="3932443" cy="388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076175" imgH="5021475" progId="">
                  <p:embed/>
                </p:oleObj>
              </mc:Choice>
              <mc:Fallback>
                <p:oleObj r:id="rId6" imgW="5076175" imgH="5021475" progId="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EB5CA04-3CC7-486E-4887-5AE4B5D716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56750" y="3409249"/>
                        <a:ext cx="3932443" cy="3889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C71E2FF-2F9D-A545-F53C-3413C37611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97227"/>
              </p:ext>
            </p:extLst>
          </p:nvPr>
        </p:nvGraphicFramePr>
        <p:xfrm>
          <a:off x="8070413" y="3539633"/>
          <a:ext cx="3668791" cy="3628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5076175" imgH="5021475" progId="">
                  <p:embed/>
                </p:oleObj>
              </mc:Choice>
              <mc:Fallback>
                <p:oleObj r:id="rId8" imgW="5076175" imgH="5021475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C71E2FF-2F9D-A545-F53C-3413C37611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70413" y="3539633"/>
                        <a:ext cx="3668791" cy="3628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4240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5926B-568C-4E31-B2C3-C7C5658C39F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DBDDD"/>
          </a:solidFill>
        </p:spPr>
        <p:txBody>
          <a:bodyPr/>
          <a:lstStyle/>
          <a:p>
            <a:r>
              <a:rPr lang="nl-NL" dirty="0">
                <a:latin typeface="GT Walsheim Bold" panose="02000503040000020003" pitchFamily="2" charset="0"/>
              </a:rPr>
              <a:t>Waarom een label?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D2D5F1-FE48-4189-87B4-9E810218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785" y="2127182"/>
            <a:ext cx="10515600" cy="4072005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Inspiratie voor de samenleving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Waardering voor het mbo en de mbo-studenten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Betekenis geven en bewustwording van de kracht van het mbo</a:t>
            </a:r>
            <a:r>
              <a:rPr lang="nl-NL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Het versterken van samenwerking in de regio</a:t>
            </a:r>
          </a:p>
        </p:txBody>
      </p:sp>
      <p:pic>
        <p:nvPicPr>
          <p:cNvPr id="4" name="Tijdelijke aanduiding voor inhoud 13">
            <a:extLst>
              <a:ext uri="{FF2B5EF4-FFF2-40B4-BE49-F238E27FC236}">
                <a16:creationId xmlns:a16="http://schemas.microsoft.com/office/drawing/2014/main" id="{7B4B63A6-D03E-4466-9A2C-6035232FF8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595" t="38598" r="15175" b="43233"/>
          <a:stretch/>
        </p:blipFill>
        <p:spPr>
          <a:xfrm>
            <a:off x="10286343" y="365125"/>
            <a:ext cx="1067457" cy="132556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C860FA7-78F1-40FC-ADEB-AD265EF06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5523" y="3213121"/>
            <a:ext cx="4737003" cy="48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6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5926B-568C-4E31-B2C3-C7C5658C39F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DBDDD"/>
          </a:solidFill>
        </p:spPr>
        <p:txBody>
          <a:bodyPr>
            <a:normAutofit/>
          </a:bodyPr>
          <a:lstStyle/>
          <a:p>
            <a:r>
              <a:rPr lang="nl-NL" sz="3200" dirty="0">
                <a:latin typeface="GT Walsheim Bold" panose="02000503040000020003" pitchFamily="2" charset="0"/>
              </a:rPr>
              <a:t>Wat willen we vertellen met het label?</a:t>
            </a:r>
          </a:p>
        </p:txBody>
      </p:sp>
      <p:pic>
        <p:nvPicPr>
          <p:cNvPr id="4" name="Tijdelijke aanduiding voor inhoud 13">
            <a:extLst>
              <a:ext uri="{FF2B5EF4-FFF2-40B4-BE49-F238E27FC236}">
                <a16:creationId xmlns:a16="http://schemas.microsoft.com/office/drawing/2014/main" id="{7B4B63A6-D03E-4466-9A2C-6035232FF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595" t="38598" r="15175" b="43233"/>
          <a:stretch/>
        </p:blipFill>
        <p:spPr>
          <a:xfrm>
            <a:off x="10286343" y="365125"/>
            <a:ext cx="1067457" cy="132556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C860FA7-78F1-40FC-ADEB-AD265EF06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5523" y="3213121"/>
            <a:ext cx="4737003" cy="4852837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773470-FE3B-FA0D-B113-BA530776F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3461"/>
            <a:ext cx="10515600" cy="468941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willen het verhaal achter het label </a:t>
            </a:r>
            <a:r>
              <a:rPr lang="nl-NL" sz="32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verder brengen</a:t>
            </a:r>
            <a:r>
              <a:rPr lang="nl-NL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mbo heeft overal een hand in. Kijk naar de verschillende sectoren zoals zorg, techniek, groen, zakelijke dienstverlening e.d.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mbo heeft voor iedereen een passende opleiding.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mbo biedt toekomstperspectief.</a:t>
            </a:r>
            <a:endParaRPr lang="nl-NL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85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5926B-568C-4E31-B2C3-C7C5658C39F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DBDDD"/>
          </a:solidFill>
        </p:spPr>
        <p:txBody>
          <a:bodyPr>
            <a:normAutofit/>
          </a:bodyPr>
          <a:lstStyle/>
          <a:p>
            <a:r>
              <a:rPr lang="nl-NL" sz="3200" dirty="0">
                <a:latin typeface="GT Walsheim Bold" panose="02000503040000020003" pitchFamily="2" charset="0"/>
              </a:rPr>
              <a:t>Samenwerken aan onze missie</a:t>
            </a:r>
          </a:p>
        </p:txBody>
      </p:sp>
      <p:pic>
        <p:nvPicPr>
          <p:cNvPr id="4" name="Tijdelijke aanduiding voor inhoud 13">
            <a:extLst>
              <a:ext uri="{FF2B5EF4-FFF2-40B4-BE49-F238E27FC236}">
                <a16:creationId xmlns:a16="http://schemas.microsoft.com/office/drawing/2014/main" id="{7B4B63A6-D03E-4466-9A2C-6035232FF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595" t="38598" r="15175" b="43233"/>
          <a:stretch/>
        </p:blipFill>
        <p:spPr>
          <a:xfrm>
            <a:off x="10286343" y="365125"/>
            <a:ext cx="1067457" cy="132556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C860FA7-78F1-40FC-ADEB-AD265EF06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5523" y="3213121"/>
            <a:ext cx="4737003" cy="4852837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773470-FE3B-FA0D-B113-BA530776F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3461"/>
            <a:ext cx="10515600" cy="46894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 van deze droom werkelijkheid  te maken zoeken we de samenwerking op </a:t>
            </a:r>
            <a:r>
              <a:rPr lang="nl-N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nl-N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et:</a:t>
            </a:r>
          </a:p>
          <a:p>
            <a:pPr marL="0" indent="0">
              <a:buNone/>
            </a:pPr>
            <a:endParaRPr lang="nl-NL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Mbo-scholen</a:t>
            </a:r>
          </a:p>
          <a:p>
            <a:r>
              <a:rPr lang="nl-N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Bedrijven</a:t>
            </a:r>
          </a:p>
          <a:p>
            <a:r>
              <a:rPr lang="nl-NL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Gemeenten</a:t>
            </a:r>
          </a:p>
        </p:txBody>
      </p:sp>
    </p:spTree>
    <p:extLst>
      <p:ext uri="{BB962C8B-B14F-4D97-AF65-F5344CB8AC3E}">
        <p14:creationId xmlns:p14="http://schemas.microsoft.com/office/powerpoint/2010/main" val="160575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9ECC19-0939-4412-B367-3DE6C76E4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GT Walsheim Bold" panose="02000503040000020003" pitchFamily="2" charset="0"/>
              </a:rPr>
              <a:t> Meld je aan!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E3388A-AE31-4797-941E-ACAA5D6C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3355445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nl-NL" sz="1800" dirty="0"/>
            </a:br>
            <a:br>
              <a:rPr lang="nl-NL" sz="1800" dirty="0"/>
            </a:b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Help je mee om het label te verspreiden? </a:t>
            </a: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Meld je dan via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info@ditismbo.nl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Ook voor vragen, stuur een mail en kom met ons in contact!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6019508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Dit is mbo" id="{3AF29D87-24FF-4E07-B936-B6EE5B9EC3ED}" vid="{0DABCEB8-8431-496B-B222-30FB5920496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9094ed71-ad37-40d4-b95a-d4271a6f83fc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it is MBO PowerPoint" ma:contentTypeID="0x01010016CAF80615AA364E89A834F6719BC5E436004A470098B6F2D9498358F12353C2EFFE" ma:contentTypeVersion="122" ma:contentTypeDescription="" ma:contentTypeScope="" ma:versionID="298d5b9e58cad40ba465cce6c17fddfa">
  <xsd:schema xmlns:xsd="http://www.w3.org/2001/XMLSchema" xmlns:xs="http://www.w3.org/2001/XMLSchema" xmlns:p="http://schemas.microsoft.com/office/2006/metadata/properties" xmlns:ns2="c82efbc3-14a4-49f5-a28a-cd9be9b7a2e7" targetNamespace="http://schemas.microsoft.com/office/2006/metadata/properties" ma:root="true" ma:fieldsID="81a8853c6660e23927438d4a07914db9" ns2:_="">
    <xsd:import namespace="c82efbc3-14a4-49f5-a28a-cd9be9b7a2e7"/>
    <xsd:element name="properties">
      <xsd:complexType>
        <xsd:sequence>
          <xsd:element name="documentManagement">
            <xsd:complexType>
              <xsd:all>
                <xsd:element ref="ns2:Vergaderdatum" minOccurs="0"/>
                <xsd:element ref="ns2:Extranet" minOccurs="0"/>
                <xsd:element ref="ns2:AlleenLezen" minOccurs="0"/>
                <xsd:element ref="ns2:gb4a225cac084ecf96d5d1743809dea2" minOccurs="0"/>
                <xsd:element ref="ns2:TaxCatchAll" minOccurs="0"/>
                <xsd:element ref="ns2:TaxCatchAllLabel" minOccurs="0"/>
                <xsd:element ref="ns2:n0beb91521614cf9b469efa8ea4fdb0c" minOccurs="0"/>
                <xsd:element ref="ns2:j60b9b63cbaf4458a53852ea6ef2d1f6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efbc3-14a4-49f5-a28a-cd9be9b7a2e7" elementFormDefault="qualified">
    <xsd:import namespace="http://schemas.microsoft.com/office/2006/documentManagement/types"/>
    <xsd:import namespace="http://schemas.microsoft.com/office/infopath/2007/PartnerControls"/>
    <xsd:element name="Vergaderdatum" ma:index="2" nillable="true" ma:displayName="Vergaderdatum" ma:format="DateOnly" ma:internalName="Vergaderdatum">
      <xsd:simpleType>
        <xsd:restriction base="dms:DateTime"/>
      </xsd:simpleType>
    </xsd:element>
    <xsd:element name="Extranet" ma:index="3" nillable="true" ma:displayName="Extranet" ma:default="1" ma:description="Publiceren op Extranet?" ma:internalName="Extranet">
      <xsd:simpleType>
        <xsd:restriction base="dms:Boolean"/>
      </xsd:simpleType>
    </xsd:element>
    <xsd:element name="AlleenLezen" ma:index="4" nillable="true" ma:displayName="Alleen lezen" ma:default="0" ma:internalName="AlleenLezen">
      <xsd:simpleType>
        <xsd:restriction base="dms:Boolean"/>
      </xsd:simpleType>
    </xsd:element>
    <xsd:element name="gb4a225cac084ecf96d5d1743809dea2" ma:index="10" nillable="true" ma:taxonomy="true" ma:internalName="gb4a225cac084ecf96d5d1743809dea2" ma:taxonomyFieldName="Account" ma:displayName="Account" ma:default="" ma:fieldId="{0b4a225c-ac08-4ecf-96d5-d1743809dea2}" ma:sspId="9094ed71-ad37-40d4-b95a-d4271a6f83fc" ma:termSetId="4e44a1e2-31f4-4381-960e-6da1caa6b0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e16487d7-ac75-4410-9b0c-d642a7a88944}" ma:internalName="TaxCatchAll" ma:showField="CatchAllData" ma:web="c82efbc3-14a4-49f5-a28a-cd9be9b7a2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e16487d7-ac75-4410-9b0c-d642a7a88944}" ma:internalName="TaxCatchAllLabel" ma:readOnly="true" ma:showField="CatchAllDataLabel" ma:web="c82efbc3-14a4-49f5-a28a-cd9be9b7a2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0beb91521614cf9b469efa8ea4fdb0c" ma:index="14" nillable="true" ma:taxonomy="true" ma:internalName="n0beb91521614cf9b469efa8ea4fdb0c" ma:taxonomyFieldName="Relatie" ma:displayName="Relatie" ma:default="" ma:fieldId="{70beb915-2161-4cf9-b469-efa8ea4fdb0c}" ma:sspId="9094ed71-ad37-40d4-b95a-d4271a6f83fc" ma:termSetId="b547e7b7-aaf8-409d-af67-693df02c89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60b9b63cbaf4458a53852ea6ef2d1f6" ma:index="16" nillable="true" ma:taxonomy="true" ma:internalName="j60b9b63cbaf4458a53852ea6ef2d1f6" ma:taxonomyFieldName="Bijeenkomst" ma:displayName="Bijeenkomst" ma:default="" ma:fieldId="{360b9b63-cbaf-4458-a538-52ea6ef2d1f6}" ma:sspId="9094ed71-ad37-40d4-b95a-d4271a6f83fc" ma:termSetId="80ebe970-730c-420e-9ed2-84107d38ff2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9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20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b4a225cac084ecf96d5d1743809dea2 xmlns="c82efbc3-14a4-49f5-a28a-cd9be9b7a2e7">
      <Terms xmlns="http://schemas.microsoft.com/office/infopath/2007/PartnerControls"/>
    </gb4a225cac084ecf96d5d1743809dea2>
    <n0beb91521614cf9b469efa8ea4fdb0c xmlns="c82efbc3-14a4-49f5-a28a-cd9be9b7a2e7">
      <Terms xmlns="http://schemas.microsoft.com/office/infopath/2007/PartnerControls"/>
    </n0beb91521614cf9b469efa8ea4fdb0c>
    <TaxCatchAll xmlns="c82efbc3-14a4-49f5-a28a-cd9be9b7a2e7" xsi:nil="true"/>
    <j60b9b63cbaf4458a53852ea6ef2d1f6 xmlns="c82efbc3-14a4-49f5-a28a-cd9be9b7a2e7">
      <Terms xmlns="http://schemas.microsoft.com/office/infopath/2007/PartnerControls"/>
    </j60b9b63cbaf4458a53852ea6ef2d1f6>
    <Vergaderdatum xmlns="c82efbc3-14a4-49f5-a28a-cd9be9b7a2e7" xsi:nil="true"/>
    <AlleenLezen xmlns="c82efbc3-14a4-49f5-a28a-cd9be9b7a2e7">false</AlleenLezen>
    <Extranet xmlns="c82efbc3-14a4-49f5-a28a-cd9be9b7a2e7">true</Extranet>
    <_dlc_DocId xmlns="c82efbc3-14a4-49f5-a28a-cd9be9b7a2e7">2021-1875105379-9198</_dlc_DocId>
    <_dlc_DocIdUrl xmlns="c82efbc3-14a4-49f5-a28a-cd9be9b7a2e7">
      <Url>https://mboraad1.sharepoint.com/sites/gremia/001171/_layouts/15/DocIdRedir.aspx?ID=2021-1875105379-9198</Url>
      <Description>2021-1875105379-9198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DDAB5FC-1181-4B06-8CCC-1BB9683D0E56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F549AE42-0E84-4D77-BDEB-F65EF52315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2efbc3-14a4-49f5-a28a-cd9be9b7a2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956CC6-C0F5-4C23-8AE2-02856FD310EF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c82efbc3-14a4-49f5-a28a-cd9be9b7a2e7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4A0DB305-BA42-480E-ACB8-B5E1D8B13B17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393C18FB-43F3-470A-9CA5-C65699F30DD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 Dit is mbo</Template>
  <TotalTime>9706</TotalTime>
  <Words>376</Words>
  <Application>Microsoft Office PowerPoint</Application>
  <PresentationFormat>Breedbeeld</PresentationFormat>
  <Paragraphs>41</Paragraphs>
  <Slides>7</Slides>
  <Notes>2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0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GT Walsheim Bold</vt:lpstr>
      <vt:lpstr>Kantoorthema</vt:lpstr>
      <vt:lpstr>Het mbo heeft het  in de hand</vt:lpstr>
      <vt:lpstr>Ambassadeursteam 2024</vt:lpstr>
      <vt:lpstr>De droom van  Larisha, Mara, Sanne, Caeley, Jorn en Niels</vt:lpstr>
      <vt:lpstr>Waarom een label?</vt:lpstr>
      <vt:lpstr>Wat willen we vertellen met het label?</vt:lpstr>
      <vt:lpstr>Samenwerken aan onze missie</vt:lpstr>
      <vt:lpstr> Meld je aan!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mbo straat</dc:title>
  <dc:creator>Nicole de Borst</dc:creator>
  <cp:lastModifiedBy>Shirley Braun</cp:lastModifiedBy>
  <cp:revision>41</cp:revision>
  <dcterms:created xsi:type="dcterms:W3CDTF">2021-11-16T18:17:58Z</dcterms:created>
  <dcterms:modified xsi:type="dcterms:W3CDTF">2024-11-14T13:40:51Z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0x01010016CAF80615AA364E89A834F6719BC5E436004A470098B6F2D9498358F12353C2EFFE</vt:lpwstr>
  </property>
  <property fmtid="{D5CDD505-2E9C-101B-9397-08002B2CF9AE}" pid="3" name="Account">
    <vt:lpwstr/>
  </property>
  <property fmtid="{D5CDD505-2E9C-101B-9397-08002B2CF9AE}" pid="4" name="Relatie">
    <vt:lpwstr/>
  </property>
  <property fmtid="{D5CDD505-2E9C-101B-9397-08002B2CF9AE}" pid="5" name="Bijeenkomst">
    <vt:lpwstr/>
  </property>
  <property fmtid="{D5CDD505-2E9C-101B-9397-08002B2CF9AE}" pid="6" name="_dlc_DocIdItemGuid">
    <vt:lpwstr>1ede3dd9-97ae-4b71-9af7-2c52c87135fa</vt:lpwstr>
  </property>
</Properties>
</file>